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5BD5"/>
    <a:srgbClr val="EFFFA1"/>
    <a:srgbClr val="FF7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2"/>
    <p:restoredTop sz="94600"/>
  </p:normalViewPr>
  <p:slideViewPr>
    <p:cSldViewPr snapToGrid="0" snapToObjects="1">
      <p:cViewPr>
        <p:scale>
          <a:sx n="101" d="100"/>
          <a:sy n="101" d="100"/>
        </p:scale>
        <p:origin x="-360" y="-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C9AB8-55AE-634C-B017-47D839A54942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D7FC7-9EAE-0D4A-873E-813D363C2E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806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9D7FC7-9EAE-0D4A-873E-813D363C2E3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490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0432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1749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301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687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086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6307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298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73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129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351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801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0D697-63F4-9B4D-96F2-058753218B77}" type="datetimeFigureOut">
              <a:rPr lang="de-DE" smtClean="0"/>
              <a:t>20.02.23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34076-D6DD-E14C-87BC-3A9D1B67D0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0973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8000" y="-1031051"/>
            <a:ext cx="12240000" cy="918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06288" y="779468"/>
            <a:ext cx="9492343" cy="2387600"/>
          </a:xfrm>
        </p:spPr>
        <p:txBody>
          <a:bodyPr/>
          <a:lstStyle/>
          <a:p>
            <a:r>
              <a:rPr lang="de-DE" b="1" dirty="0" smtClean="0"/>
              <a:t>Klimaanpassungsmaßnahmen in Nordamerika</a:t>
            </a:r>
            <a:endParaRPr lang="de-DE" b="1" dirty="0"/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>
          <a:xfrm>
            <a:off x="180107" y="6367460"/>
            <a:ext cx="2089072" cy="310923"/>
          </a:xfrm>
        </p:spPr>
        <p:txBody>
          <a:bodyPr>
            <a:normAutofit/>
          </a:bodyPr>
          <a:lstStyle/>
          <a:p>
            <a:pPr algn="l"/>
            <a:r>
              <a:rPr lang="de-DE" sz="1600" dirty="0" smtClean="0">
                <a:solidFill>
                  <a:schemeClr val="bg1"/>
                </a:solidFill>
              </a:rPr>
              <a:t>Fotografie: Lea Scholz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4093" y="0"/>
            <a:ext cx="404149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smtClean="0">
                <a:solidFill>
                  <a:schemeClr val="bg1"/>
                </a:solidFill>
                <a:latin typeface="Scope One" charset="0"/>
              </a:rPr>
              <a:t>Regionale Geographie Europa und andere Kontinente</a:t>
            </a:r>
          </a:p>
          <a:p>
            <a:r>
              <a:rPr lang="de-DE" sz="1400" dirty="0" smtClean="0">
                <a:solidFill>
                  <a:schemeClr val="bg1"/>
                </a:solidFill>
                <a:latin typeface="Scope One" charset="0"/>
              </a:rPr>
              <a:t>Prof. Dr. Rüdiger Glaser</a:t>
            </a:r>
          </a:p>
          <a:p>
            <a:r>
              <a:rPr lang="de-DE" sz="1400" dirty="0" smtClean="0">
                <a:solidFill>
                  <a:schemeClr val="bg1"/>
                </a:solidFill>
                <a:latin typeface="Scope One" charset="0"/>
              </a:rPr>
              <a:t>Physische Geographie Universität Freiburg</a:t>
            </a:r>
          </a:p>
          <a:p>
            <a:r>
              <a:rPr lang="de-DE" sz="1400" dirty="0" smtClean="0">
                <a:solidFill>
                  <a:schemeClr val="bg1"/>
                </a:solidFill>
                <a:latin typeface="Scope One" charset="0"/>
              </a:rPr>
              <a:t>Wintersemester 2022/23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AutoShape 2" descr="ésultat de recherche d'images pour &quot;uni logo freiburg&quot;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8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9" y="0"/>
            <a:ext cx="12143811" cy="6764483"/>
          </a:xfr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057" y="-4854"/>
            <a:ext cx="5565858" cy="2880111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040" y="2682069"/>
            <a:ext cx="4933960" cy="1405141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059" y="4372757"/>
            <a:ext cx="4753941" cy="1757541"/>
          </a:xfrm>
          <a:prstGeom prst="rect">
            <a:avLst/>
          </a:prstGeom>
        </p:spPr>
      </p:pic>
      <p:pic>
        <p:nvPicPr>
          <p:cNvPr id="12" name="Bild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566" y="992688"/>
            <a:ext cx="4945493" cy="168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4117519" y="2562217"/>
            <a:ext cx="3249387" cy="1317172"/>
          </a:xfrm>
          <a:prstGeom prst="ellipse">
            <a:avLst/>
          </a:prstGeom>
          <a:solidFill>
            <a:srgbClr val="265B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/>
              <a:t>Klimaanpassungen in Nordamerika</a:t>
            </a:r>
            <a:endParaRPr lang="de-DE" sz="2000" b="1" dirty="0"/>
          </a:p>
        </p:txBody>
      </p:sp>
      <p:sp>
        <p:nvSpPr>
          <p:cNvPr id="7" name="Oval 6"/>
          <p:cNvSpPr/>
          <p:nvPr/>
        </p:nvSpPr>
        <p:spPr>
          <a:xfrm>
            <a:off x="8261753" y="1864848"/>
            <a:ext cx="1240971" cy="9144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Wer</a:t>
            </a:r>
            <a:endParaRPr lang="de-DE" b="1" dirty="0"/>
          </a:p>
        </p:txBody>
      </p:sp>
      <p:sp>
        <p:nvSpPr>
          <p:cNvPr id="15" name="Oval 14"/>
          <p:cNvSpPr/>
          <p:nvPr/>
        </p:nvSpPr>
        <p:spPr>
          <a:xfrm>
            <a:off x="5329734" y="-24513"/>
            <a:ext cx="1775375" cy="1314460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An was muss </a:t>
            </a:r>
            <a:r>
              <a:rPr lang="de-DE" smtClean="0">
                <a:solidFill>
                  <a:srgbClr val="265BD5"/>
                </a:solidFill>
              </a:rPr>
              <a:t>sich angepasst </a:t>
            </a:r>
            <a:r>
              <a:rPr lang="de-DE" dirty="0" smtClean="0">
                <a:solidFill>
                  <a:srgbClr val="265BD5"/>
                </a:solidFill>
              </a:rPr>
              <a:t>werden?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3951514" y="4152899"/>
            <a:ext cx="1240971" cy="9144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Wie</a:t>
            </a:r>
            <a:endParaRPr lang="de-DE" b="1" dirty="0"/>
          </a:p>
        </p:txBody>
      </p:sp>
      <p:sp>
        <p:nvSpPr>
          <p:cNvPr id="17" name="Oval 16"/>
          <p:cNvSpPr/>
          <p:nvPr/>
        </p:nvSpPr>
        <p:spPr>
          <a:xfrm>
            <a:off x="7086888" y="4082143"/>
            <a:ext cx="1240971" cy="9144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Wo</a:t>
            </a:r>
            <a:endParaRPr lang="de-DE" b="1" dirty="0"/>
          </a:p>
        </p:txBody>
      </p:sp>
      <p:sp>
        <p:nvSpPr>
          <p:cNvPr id="19" name="Oval 18"/>
          <p:cNvSpPr/>
          <p:nvPr/>
        </p:nvSpPr>
        <p:spPr>
          <a:xfrm>
            <a:off x="4707495" y="1113053"/>
            <a:ext cx="1240971" cy="9144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Was</a:t>
            </a:r>
            <a:endParaRPr lang="de-DE" b="1" dirty="0"/>
          </a:p>
        </p:txBody>
      </p:sp>
      <p:sp>
        <p:nvSpPr>
          <p:cNvPr id="20" name="Oval 19"/>
          <p:cNvSpPr/>
          <p:nvPr/>
        </p:nvSpPr>
        <p:spPr>
          <a:xfrm>
            <a:off x="2320014" y="3135982"/>
            <a:ext cx="1322612" cy="9144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Warum</a:t>
            </a:r>
            <a:endParaRPr lang="de-DE" b="1" dirty="0"/>
          </a:p>
        </p:txBody>
      </p:sp>
      <p:sp>
        <p:nvSpPr>
          <p:cNvPr id="21" name="Oval 20"/>
          <p:cNvSpPr/>
          <p:nvPr/>
        </p:nvSpPr>
        <p:spPr>
          <a:xfrm>
            <a:off x="2217472" y="1421498"/>
            <a:ext cx="1240971" cy="9144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Wann</a:t>
            </a:r>
            <a:endParaRPr lang="de-DE" b="1" dirty="0"/>
          </a:p>
        </p:txBody>
      </p:sp>
      <p:sp>
        <p:nvSpPr>
          <p:cNvPr id="22" name="Oval 21"/>
          <p:cNvSpPr/>
          <p:nvPr/>
        </p:nvSpPr>
        <p:spPr>
          <a:xfrm>
            <a:off x="9543465" y="2171708"/>
            <a:ext cx="1240971" cy="914400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Staat </a:t>
            </a:r>
            <a:r>
              <a:rPr lang="mr-IN" dirty="0" smtClean="0">
                <a:solidFill>
                  <a:srgbClr val="265BD5"/>
                </a:solidFill>
              </a:rPr>
              <a:t>–</a:t>
            </a:r>
            <a:r>
              <a:rPr lang="de-DE" dirty="0" smtClean="0">
                <a:solidFill>
                  <a:srgbClr val="265BD5"/>
                </a:solidFill>
              </a:rPr>
              <a:t> Privat?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9181021" y="1078374"/>
            <a:ext cx="1567543" cy="914400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Wer sollte handeln?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2678412" y="4946623"/>
            <a:ext cx="1508147" cy="1362520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Woher kommen die Gelder?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7083304" y="964298"/>
            <a:ext cx="1986642" cy="914400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Woher kommen die Konzepte?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540203" y="3399062"/>
            <a:ext cx="1695452" cy="1507673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Was passiert wenn man sich nicht anpasst?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8439069" y="3963523"/>
            <a:ext cx="2405743" cy="957943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Gibt es räumliche Diskrepanzen?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6255201" y="5169794"/>
            <a:ext cx="2223409" cy="933451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Für welche </a:t>
            </a:r>
            <a:r>
              <a:rPr lang="de-DE" smtClean="0">
                <a:solidFill>
                  <a:srgbClr val="265BD5"/>
                </a:solidFill>
              </a:rPr>
              <a:t>Orte/Regionen gibt es Pläne?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8546819" y="4996543"/>
            <a:ext cx="1911810" cy="919844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265BD5"/>
                </a:solidFill>
              </a:rPr>
              <a:t>W</a:t>
            </a:r>
            <a:r>
              <a:rPr lang="de-DE" dirty="0" smtClean="0">
                <a:solidFill>
                  <a:srgbClr val="265BD5"/>
                </a:solidFill>
              </a:rPr>
              <a:t>o wird sich schon angepasst?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30" name="Oval 29"/>
          <p:cNvSpPr/>
          <p:nvPr/>
        </p:nvSpPr>
        <p:spPr>
          <a:xfrm>
            <a:off x="1662639" y="110673"/>
            <a:ext cx="1772331" cy="1213757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Seit wann wird sich angepasst?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414911" y="1260501"/>
            <a:ext cx="1657352" cy="1368407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Wann sollte gehandelt werden?</a:t>
            </a:r>
            <a:endParaRPr lang="de-DE" dirty="0">
              <a:solidFill>
                <a:srgbClr val="265BD5"/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4048543" y="5180675"/>
            <a:ext cx="1892746" cy="1167493"/>
          </a:xfrm>
          <a:prstGeom prst="ellipse">
            <a:avLst/>
          </a:prstGeom>
          <a:solidFill>
            <a:srgbClr val="EFFF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265BD5"/>
                </a:solidFill>
              </a:rPr>
              <a:t>Wie plant man </a:t>
            </a:r>
            <a:r>
              <a:rPr lang="de-DE" smtClean="0">
                <a:solidFill>
                  <a:srgbClr val="265BD5"/>
                </a:solidFill>
              </a:rPr>
              <a:t>die Anpassung?</a:t>
            </a:r>
            <a:endParaRPr lang="de-DE" dirty="0">
              <a:solidFill>
                <a:srgbClr val="265BD5"/>
              </a:solidFill>
            </a:endParaRPr>
          </a:p>
        </p:txBody>
      </p:sp>
      <p:cxnSp>
        <p:nvCxnSpPr>
          <p:cNvPr id="35" name="Gerade Verbindung 34"/>
          <p:cNvCxnSpPr/>
          <p:nvPr/>
        </p:nvCxnSpPr>
        <p:spPr>
          <a:xfrm flipV="1">
            <a:off x="7329221" y="2605089"/>
            <a:ext cx="1057397" cy="481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35"/>
          <p:cNvCxnSpPr/>
          <p:nvPr/>
        </p:nvCxnSpPr>
        <p:spPr>
          <a:xfrm>
            <a:off x="6928752" y="3679371"/>
            <a:ext cx="334745" cy="5313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42"/>
          <p:cNvCxnSpPr/>
          <p:nvPr/>
        </p:nvCxnSpPr>
        <p:spPr>
          <a:xfrm flipH="1" flipV="1">
            <a:off x="5490481" y="1992774"/>
            <a:ext cx="211739" cy="5946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46"/>
          <p:cNvCxnSpPr/>
          <p:nvPr/>
        </p:nvCxnSpPr>
        <p:spPr>
          <a:xfrm flipV="1">
            <a:off x="3629726" y="3476634"/>
            <a:ext cx="607536" cy="993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50"/>
          <p:cNvCxnSpPr/>
          <p:nvPr/>
        </p:nvCxnSpPr>
        <p:spPr>
          <a:xfrm>
            <a:off x="3425183" y="2076407"/>
            <a:ext cx="995890" cy="7942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53"/>
          <p:cNvCxnSpPr/>
          <p:nvPr/>
        </p:nvCxnSpPr>
        <p:spPr>
          <a:xfrm flipV="1">
            <a:off x="4965245" y="3857961"/>
            <a:ext cx="227240" cy="379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70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48103" y="5756932"/>
            <a:ext cx="10515600" cy="1325563"/>
          </a:xfrm>
        </p:spPr>
        <p:txBody>
          <a:bodyPr/>
          <a:lstStyle/>
          <a:p>
            <a:r>
              <a:rPr lang="de-DE" b="1" dirty="0" smtClean="0">
                <a:solidFill>
                  <a:schemeClr val="bg1"/>
                </a:solidFill>
              </a:rPr>
              <a:t>Vielen Dank für eure Aufmerksamkeit!</a:t>
            </a:r>
            <a:endParaRPr lang="de-DE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10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Macintosh PowerPoint</Application>
  <PresentationFormat>Breitbild</PresentationFormat>
  <Paragraphs>27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Calibri</vt:lpstr>
      <vt:lpstr>Calibri Light</vt:lpstr>
      <vt:lpstr>Mangal</vt:lpstr>
      <vt:lpstr>Scope One</vt:lpstr>
      <vt:lpstr>Arial</vt:lpstr>
      <vt:lpstr>Office-Design</vt:lpstr>
      <vt:lpstr>Klimaanpassungsmaßnahmen in Nordamerika</vt:lpstr>
      <vt:lpstr>PowerPoint-Präsentation</vt:lpstr>
      <vt:lpstr>PowerPoint-Präsentation</vt:lpstr>
      <vt:lpstr>Vielen Dank für eure Aufmerksamkeit!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Klimaanpassungsmaßnahmen in Nordamerika</dc:title>
  <dc:creator>Martin Scholz</dc:creator>
  <cp:lastModifiedBy>Martin Scholz</cp:lastModifiedBy>
  <cp:revision>14</cp:revision>
  <dcterms:created xsi:type="dcterms:W3CDTF">2022-11-16T07:34:28Z</dcterms:created>
  <dcterms:modified xsi:type="dcterms:W3CDTF">2023-02-20T13:52:28Z</dcterms:modified>
</cp:coreProperties>
</file>

<file path=docProps/thumbnail.jpeg>
</file>